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9"/>
    <p:restoredTop sz="94620"/>
  </p:normalViewPr>
  <p:slideViewPr>
    <p:cSldViewPr snapToGrid="0" snapToObjects="1">
      <p:cViewPr>
        <p:scale>
          <a:sx n="86" d="100"/>
          <a:sy n="86" d="100"/>
        </p:scale>
        <p:origin x="53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FF2C10-910E-7A40-B9EE-BB8FFAAEE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164174-5209-0E4F-B806-168949A37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8D4E5F-7E8D-464D-A251-039BD0E0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ED63F7-5C78-3E45-AB48-5A33893A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85E188-7FA9-1D42-B856-2D7DCD69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30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88BD0A-B65E-2346-91CA-0496B7E9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F4105EA-7111-9844-8AD3-589237F7C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DF600E-8523-F242-8F4B-0AA99A09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06D6C6-6085-7847-85FE-DFB64ABE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0674F8-17A7-2E42-A7CD-7EF9BDCF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61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AF09330-2E8D-6347-AB2B-8BC9DE33C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4DCC57E-517B-2F40-A322-CB6EBF891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479F58-326E-1241-86E2-2B249909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2C2583-3062-F74D-A43B-4A3BC375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9D93CD-E6AE-0543-8718-FFA49657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98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592403-4483-824F-ACCA-4C2AA1F9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8DEE7E-CF6E-D442-8AF8-4438D8CF2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94B29-3263-A347-8CBE-745BFF02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5129BA-3400-2C46-B8C8-91855BB8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7691FE-B37D-1D4B-9820-6B4D3CCD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26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2A11E4-FBB5-6D4B-96A5-8AE11591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64FC87-5A7F-944F-9F3E-4C726866F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FBD99E-A76F-614C-A088-3E4D7C24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8A5748-8DB9-B54F-8931-797047D3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954011-1E64-AA4B-AD8A-4D5D3FAE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168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2CEB9-12D8-4C44-9A82-7F65797C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E724CE-18CE-2E45-9ED9-053B591FE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8AE1125-1993-374E-910D-2EBE3A7EA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BCECF1-2C35-3442-A89F-09D37573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6003E5-D167-E44E-9FA4-4D2C3D5F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DB2862-F122-6644-AFA8-468E7D44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5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06F756-6956-B04E-A164-C962568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4975E5-A737-154F-824B-36E29A5F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8B5FE4-6CE2-C249-A9BB-34CB7B6D4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C423E67-8860-5242-8534-420A977E5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0358695-B1A3-3A4F-919A-FBD5EEB7F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F8BB25-7B86-FC4D-A001-C65CF11B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FE3D9B9-5B90-9E43-80DB-D70B4800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401C61-B3CF-454B-9984-A86F9EF9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15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5D2C9-2AC1-9942-A018-28829E0F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99F6BFB-288A-B94B-92B0-192A7013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1625064-54AF-E645-B384-D67EF1E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9C7E26-7E99-0847-831D-790D362B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43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1EA0FE1-ABFC-654A-AA83-8BE616E1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5F1C08D-A685-E74F-84EF-E9CE665D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F735CE-29D7-4346-8F67-C190D239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3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08CA9D-29E8-7445-BA4D-3869EC83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618981-6EE6-CE47-A6A3-67D69B2D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81DF51-CE3D-624B-9F9A-110062E1A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736D29-5928-D549-B3CC-7F5B2D38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B88BB9-5288-2149-832D-B80AD808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5398E7-F9EC-9A49-A034-BE62D540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385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D4CEF0-1688-F24C-B898-186A9E48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09E5D51-BF5E-5B4E-A18B-231C76996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9E2E5B-BFED-8F48-872D-AE2EDF8B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494ADF-897A-0D42-8B29-F8018759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6C2DBB-9B58-9E4F-BAE4-CB64549F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2242EC-41FC-1C43-89A3-7AE35B06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279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8DE41A-4EF5-7F44-B5A6-871F6C1F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AA3D3F-D6C3-5144-905E-292A57531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75A2C7-04A0-7F49-A545-D409E4BEA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5C9B8-14E4-5844-97ED-931F84B0ACC3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625E1-9F36-7441-873B-3CE941868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722157-1389-5D4C-8598-C954C2B1B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46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3F28C994-1ACA-9B46-B420-304B8F7BE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2479589" cy="426265"/>
          </a:xfrm>
        </p:spPr>
        <p:txBody>
          <a:bodyPr anchor="ctr">
            <a:normAutofit/>
          </a:bodyPr>
          <a:lstStyle/>
          <a:p>
            <a:r>
              <a:rPr kumimoji="1" lang="ja-JP" altLang="en-US" b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コンニャクヤ畑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7401A92-3308-BF43-A749-AA801E5C7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l="4877" t="8817" r="3937" b="18353"/>
          <a:stretch/>
        </p:blipFill>
        <p:spPr>
          <a:xfrm>
            <a:off x="4919949" y="4983892"/>
            <a:ext cx="2397211" cy="52722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96A94E-C243-2B4E-8DA3-DF5B099DC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013" b="9660"/>
          <a:stretch/>
        </p:blipFill>
        <p:spPr>
          <a:xfrm>
            <a:off x="1524000" y="1461187"/>
            <a:ext cx="1754659" cy="185866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C0AA6A-2E7A-4C42-A4F8-4DDE01F2F5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utout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024" t="15790" r="33948" b="17542"/>
          <a:stretch/>
        </p:blipFill>
        <p:spPr>
          <a:xfrm>
            <a:off x="8592457" y="1582534"/>
            <a:ext cx="1693309" cy="1693309"/>
          </a:xfrm>
          <a:prstGeom prst="ellipse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C67F7FE-5E3A-A44C-A00A-B77832EB1F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082" t="21821" r="32381" b="50040"/>
          <a:stretch/>
        </p:blipFill>
        <p:spPr>
          <a:xfrm>
            <a:off x="5408403" y="1684661"/>
            <a:ext cx="1610035" cy="1610035"/>
          </a:xfrm>
          <a:prstGeom prst="ellipse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44DC939-27ED-4B42-BE07-C9CD03F41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403" y="1659506"/>
            <a:ext cx="1610035" cy="166034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4A38133-7ADC-6A46-9309-9B18D3AF6F94}"/>
              </a:ext>
            </a:extLst>
          </p:cNvPr>
          <p:cNvSpPr txBox="1"/>
          <p:nvPr/>
        </p:nvSpPr>
        <p:spPr>
          <a:xfrm>
            <a:off x="5758006" y="344679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野</a:t>
            </a: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 </a:t>
            </a:r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菜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3C47B93-B4B9-AF42-933E-F273D334E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457" y="1529624"/>
            <a:ext cx="1693309" cy="17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0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E3DE93F-E2D4-7549-9B09-8E662432C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082" t="21821" r="32381" b="50040"/>
          <a:stretch/>
        </p:blipFill>
        <p:spPr>
          <a:xfrm>
            <a:off x="428578" y="2219786"/>
            <a:ext cx="1610035" cy="1610035"/>
          </a:xfrm>
          <a:prstGeom prst="ellipse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2EEB7D-1502-2C45-9E2A-086B86AE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8" y="2194631"/>
            <a:ext cx="1610035" cy="166034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257D6A-9983-E641-A152-FC78F54BD4A9}"/>
              </a:ext>
            </a:extLst>
          </p:cNvPr>
          <p:cNvSpPr txBox="1"/>
          <p:nvPr/>
        </p:nvSpPr>
        <p:spPr>
          <a:xfrm>
            <a:off x="679597" y="39819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ヤサイ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1AC51B-7FB9-6D47-910A-3B4F194C2D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7" r="16617"/>
          <a:stretch/>
        </p:blipFill>
        <p:spPr>
          <a:xfrm>
            <a:off x="2727223" y="2189806"/>
            <a:ext cx="1610035" cy="1610035"/>
          </a:xfrm>
          <a:prstGeom prst="ellipse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734F364-A1D3-0D40-8FE1-E4C21362B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15" y="2338482"/>
            <a:ext cx="1574800" cy="12827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05DB5F0-C3A6-2145-8A56-7826769E2A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4" r="4844"/>
          <a:stretch/>
        </p:blipFill>
        <p:spPr>
          <a:xfrm>
            <a:off x="10106123" y="2200894"/>
            <a:ext cx="1553977" cy="1553977"/>
          </a:xfrm>
          <a:prstGeom prst="ellipse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ACF0BF4-CF5B-BD4A-811F-03DE9B31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1" y="2139498"/>
            <a:ext cx="1610035" cy="166034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18DFAE0-4425-9647-8388-10795D998FC1}"/>
              </a:ext>
            </a:extLst>
          </p:cNvPr>
          <p:cNvSpPr txBox="1"/>
          <p:nvPr/>
        </p:nvSpPr>
        <p:spPr>
          <a:xfrm>
            <a:off x="3093204" y="3951942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ナ</a:t>
            </a:r>
            <a:r>
              <a:rPr kumimoji="1" lang="en-US" altLang="ja-JP" sz="2400" dirty="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 </a:t>
            </a:r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ス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7D8286-20DE-7B41-9D17-BD7AE7C5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21" y="2149661"/>
            <a:ext cx="1610035" cy="16603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BA86CE-FD58-854E-9BA1-680081E6D40F}"/>
              </a:ext>
            </a:extLst>
          </p:cNvPr>
          <p:cNvSpPr txBox="1"/>
          <p:nvPr/>
        </p:nvSpPr>
        <p:spPr>
          <a:xfrm>
            <a:off x="5443340" y="39369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オクラ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319D16A-3C9B-6B42-A3E8-4C50771DBE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03" r="13203"/>
          <a:stretch/>
        </p:blipFill>
        <p:spPr>
          <a:xfrm>
            <a:off x="7663210" y="2200894"/>
            <a:ext cx="1579130" cy="1579130"/>
          </a:xfrm>
          <a:prstGeom prst="ellipse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6D6E47E-E413-4E48-8E74-5CF2A1C1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95" y="2144836"/>
            <a:ext cx="1610035" cy="166034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190EF1B-FD7F-F94B-898C-F8BD1E701560}"/>
              </a:ext>
            </a:extLst>
          </p:cNvPr>
          <p:cNvSpPr txBox="1"/>
          <p:nvPr/>
        </p:nvSpPr>
        <p:spPr>
          <a:xfrm>
            <a:off x="7898314" y="39069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トマト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B1E38A5-6D28-1E43-92E7-6FE3479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830" y="2140934"/>
            <a:ext cx="1610035" cy="166034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1F2E820-F751-D841-9867-C13C4C0D907E}"/>
              </a:ext>
            </a:extLst>
          </p:cNvPr>
          <p:cNvSpPr txBox="1"/>
          <p:nvPr/>
        </p:nvSpPr>
        <p:spPr>
          <a:xfrm>
            <a:off x="10147961" y="39069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ニンジン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1700463D-91C9-2046-9636-7651206B75FD}"/>
              </a:ext>
            </a:extLst>
          </p:cNvPr>
          <p:cNvCxnSpPr/>
          <p:nvPr/>
        </p:nvCxnSpPr>
        <p:spPr>
          <a:xfrm>
            <a:off x="0" y="1394085"/>
            <a:ext cx="120720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D989EA9-CE32-FC42-A474-DA1D2BCBF2FB}"/>
              </a:ext>
            </a:extLst>
          </p:cNvPr>
          <p:cNvCxnSpPr>
            <a:cxnSpLocks/>
          </p:cNvCxnSpPr>
          <p:nvPr/>
        </p:nvCxnSpPr>
        <p:spPr>
          <a:xfrm>
            <a:off x="0" y="48892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876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10</Words>
  <Application>Microsoft Macintosh PowerPoint</Application>
  <PresentationFormat>ワイド画面</PresentationFormat>
  <Paragraphs>7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8" baseType="lpstr">
      <vt:lpstr>Hiragino Maru Gothic Pro W4</vt:lpstr>
      <vt:lpstr>TBUDRGothic Std R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Microsoft Office User</cp:lastModifiedBy>
  <cp:revision>5</cp:revision>
  <dcterms:created xsi:type="dcterms:W3CDTF">2022-02-27T03:38:28Z</dcterms:created>
  <dcterms:modified xsi:type="dcterms:W3CDTF">2022-02-27T10:49:15Z</dcterms:modified>
</cp:coreProperties>
</file>